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93" r:id="rId2"/>
    <p:sldId id="378" r:id="rId3"/>
    <p:sldId id="385" r:id="rId4"/>
    <p:sldId id="377" r:id="rId5"/>
    <p:sldId id="386" r:id="rId6"/>
    <p:sldId id="294" r:id="rId7"/>
    <p:sldId id="295" r:id="rId8"/>
    <p:sldId id="296" r:id="rId9"/>
    <p:sldId id="297" r:id="rId10"/>
    <p:sldId id="387" r:id="rId11"/>
    <p:sldId id="366" r:id="rId12"/>
    <p:sldId id="356" r:id="rId13"/>
    <p:sldId id="388" r:id="rId14"/>
    <p:sldId id="382" r:id="rId15"/>
    <p:sldId id="383" r:id="rId16"/>
    <p:sldId id="390" r:id="rId17"/>
    <p:sldId id="391" r:id="rId18"/>
    <p:sldId id="389" r:id="rId19"/>
    <p:sldId id="374" r:id="rId20"/>
    <p:sldId id="324" r:id="rId21"/>
    <p:sldId id="39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82" y="90"/>
      </p:cViewPr>
      <p:guideLst>
        <p:guide orient="horz" pos="213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C36D1-0E30-480F-A35A-7A824824820F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11562-64A4-4304-808A-9AE3067A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66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43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0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04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4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8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7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28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8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3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95FBE-2326-44ED-B8B3-D5487F9C0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89893-6F71-402E-AFF0-B586FA92C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3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708" y="0"/>
            <a:ext cx="46222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75697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What Are The Bible’s 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Two Main Teachings?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Catechism Questions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13-17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January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28,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2018</a:t>
            </a:r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80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09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The Sheep 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and the Goats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Matthew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25:31-34,41,46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808" y="0"/>
            <a:ext cx="4516192" cy="3387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489" y="3390900"/>
            <a:ext cx="5190512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7" y="0"/>
            <a:ext cx="12198357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57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John 1:29; Romans 6:23b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5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What does God’s gospel tell me?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God’s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gospel tells me that Jesus took my sins away and gives me eternal life even though I am a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sinner.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27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09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The Sheep 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and the Goats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Matthew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25:31-34,41,46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808" y="0"/>
            <a:ext cx="4516192" cy="3387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489" y="3390900"/>
            <a:ext cx="5190512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0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7" y="0"/>
            <a:ext cx="12198357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57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John 20:30,31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93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What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is the main purpose of the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Bible?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To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lead me to believe in Jesus so that I may have hope now and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forever.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2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What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is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SOS of God’s law?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5805" y="1607713"/>
            <a:ext cx="5806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O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8848" y="1607712"/>
            <a:ext cx="32283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hows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err="1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ur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ins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49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What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is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SOS of God’s gospel?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5805" y="1607713"/>
            <a:ext cx="5806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O</a:t>
            </a: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8848" y="1607712"/>
            <a:ext cx="32283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hows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err="1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ur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err="1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avior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79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09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The Sheep 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and the Goats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Matthew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25:31-34,41,46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808" y="0"/>
            <a:ext cx="4516192" cy="3387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489" y="3390900"/>
            <a:ext cx="5190512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8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096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The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main purpose of the Bible is to ensure that we have a good life on this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earth.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As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long as I try my best, God will let me into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heaven.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529728"/>
            <a:ext cx="58226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It </a:t>
            </a:r>
            <a:r>
              <a:rPr lang="en-US" sz="4000" dirty="0">
                <a:solidFill>
                  <a:prstClr val="black"/>
                </a:solidFill>
              </a:rPr>
              <a:t>tells me that there is a God who will judge me guilty for my sins. It is the Bible’s revealed knowledge that I find my salvation in Jesus.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2633" y="0"/>
            <a:ext cx="636936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58226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What does my natural knowledge tell me about God?</a:t>
            </a:r>
          </a:p>
        </p:txBody>
      </p:sp>
    </p:spTree>
    <p:extLst>
      <p:ext uri="{BB962C8B-B14F-4D97-AF65-F5344CB8AC3E}">
        <p14:creationId xmlns:p14="http://schemas.microsoft.com/office/powerpoint/2010/main" val="226242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529728"/>
            <a:ext cx="58226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God’s </a:t>
            </a:r>
            <a:r>
              <a:rPr lang="en-US" sz="4000" dirty="0">
                <a:solidFill>
                  <a:prstClr val="black"/>
                </a:solidFill>
              </a:rPr>
              <a:t>law which teaches me that I am a sinner and God’s gospel which tells me I am saved by Jesus.</a:t>
            </a:r>
            <a:endParaRPr lang="en-US" sz="4000" dirty="0">
              <a:solidFill>
                <a:prstClr val="black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2633" y="0"/>
            <a:ext cx="63693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5822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What are the Bible’s </a:t>
            </a:r>
          </a:p>
          <a:p>
            <a:r>
              <a:rPr lang="en-US" sz="4000" dirty="0" smtClean="0">
                <a:solidFill>
                  <a:prstClr val="black"/>
                </a:solidFill>
              </a:rPr>
              <a:t>two main teachings?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74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708" y="0"/>
            <a:ext cx="46222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75697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What Are The Bible’s 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Two Main Teachings?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Catechism Questions 13-17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January 28, 2018</a:t>
            </a:r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96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529728"/>
            <a:ext cx="58226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God </a:t>
            </a:r>
            <a:r>
              <a:rPr lang="en-US" sz="4000" dirty="0">
                <a:solidFill>
                  <a:prstClr val="black"/>
                </a:solidFill>
              </a:rPr>
              <a:t>wrote the Bible by verbal inspiration so that I may be sure that it is the truth and is trustworthy in all it says.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2633" y="0"/>
            <a:ext cx="636936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5822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How did God write the Bible?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9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2633" y="0"/>
            <a:ext cx="636936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5822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What are the Bible’s </a:t>
            </a:r>
          </a:p>
          <a:p>
            <a:r>
              <a:rPr lang="en-US" sz="4000" dirty="0" smtClean="0">
                <a:solidFill>
                  <a:prstClr val="black"/>
                </a:solidFill>
              </a:rPr>
              <a:t>two main teachings?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4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708" y="0"/>
            <a:ext cx="46222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75697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What Are The Bible’s 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Two Main Teachings?</a:t>
            </a: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Catechism Questions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13-17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January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28,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2018</a:t>
            </a:r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96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609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The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Sheep </a:t>
            </a: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and the Goats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Matthew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25:31-34,41,46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808" y="0"/>
            <a:ext cx="4516192" cy="3387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489" y="3390900"/>
            <a:ext cx="5190512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9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Why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did the sheep on Jesus’ right receive eternal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life?</a:t>
            </a:r>
          </a:p>
          <a:p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They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were declared righteous, that is, 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forgiven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by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God.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Why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did the goats on Jesus’ left 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receive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eternal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punishment?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They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were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still covered in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their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sins.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72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7" y="0"/>
            <a:ext cx="12198357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573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Matthew 19:16-19; Romans 6:23a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</a:t>
            </a:r>
            <a:r>
              <a:rPr lang="en-US" sz="4000" dirty="0" smtClean="0"/>
              <a:t>does God’s law tell me?</a:t>
            </a:r>
            <a:endParaRPr lang="en-US" sz="4000" dirty="0" smtClean="0"/>
          </a:p>
          <a:p>
            <a:endParaRPr lang="en-US" sz="4000" dirty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God’s </a:t>
            </a:r>
            <a:r>
              <a:rPr lang="en-US" sz="4000" dirty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law teaches me what to do and what not to do. Because I have failed to perfectly keep it, I deserve eternal punishment in </a:t>
            </a:r>
            <a:r>
              <a:rPr lang="en-US" sz="4000" dirty="0" smtClean="0">
                <a:solidFill>
                  <a:prstClr val="black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hell.</a:t>
            </a:r>
            <a:endParaRPr lang="en-US" sz="4000" dirty="0" smtClean="0">
              <a:solidFill>
                <a:prstClr val="black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03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3268</TotalTime>
  <Words>360</Words>
  <Application>Microsoft Office PowerPoint</Application>
  <PresentationFormat>Widescreen</PresentationFormat>
  <Paragraphs>91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Grace Evangelical Lutheran Church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Patoka</dc:creator>
  <cp:lastModifiedBy>Timothy Patoka</cp:lastModifiedBy>
  <cp:revision>123</cp:revision>
  <dcterms:created xsi:type="dcterms:W3CDTF">2017-01-05T14:49:57Z</dcterms:created>
  <dcterms:modified xsi:type="dcterms:W3CDTF">2018-01-24T21:28:51Z</dcterms:modified>
</cp:coreProperties>
</file>